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85e9bbf1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85e9bbf1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8a07e7ccb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8a07e7ccb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5e9bbf18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5e9bbf18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85e9bbf18f_4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85e9bbf18f_4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e9bbf18f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5e9bbf18f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5e9bbf18f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85e9bbf18f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e9bbf18f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85e9bbf18f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5e9bbf18f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85e9bbf18f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5e9bbf18f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85e9bbf18f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5e9bbf18f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85e9bbf18f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5e9bbf18f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5e9bbf18f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a07e7cc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a07e7cc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a07e7ccb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a07e7ccb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85e9bbf18f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85e9bbf18f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a07e7ccb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a07e7ccb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5e9bbf18f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85e9bbf18f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e9bbf18f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e9bbf18f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a07e7cc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a07e7cc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e9bbf18f_4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e9bbf18f_4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5e9bbf18f_4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5e9bbf18f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85e9bbf18f_4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85e9bbf18f_4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5e9bbf18f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5e9bbf18f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85e9bbf18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85e9bbf18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85e9bbf18f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85e9bbf18f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5e9bbf18f_4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5e9bbf18f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5e9bbf18f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5e9bbf18f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5e9bbf18f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5e9bbf18f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5e9bbf18f_4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5e9bbf18f_4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85e9bbf18f_4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85e9bbf18f_4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a07e7ccb4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a07e7ccb4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5e9bbf18f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5e9bbf18f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5e9bbf18f_4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5e9bbf18f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e9bbf18f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e9bbf18f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8a07e7ccb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8a07e7ccb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5e9bbf18f_4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5e9bbf18f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5e9bbf18f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5e9bbf18f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85e9bbf18f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85e9bbf18f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85e9bbf18f_4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85e9bbf18f_4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5e9bbf18f_4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85e9bbf18f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85e9bbf18f_4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85e9bbf18f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5e9bbf18f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5e9bbf18f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5e9bbf18f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5e9bbf18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85e9bbf18f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85e9bbf18f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5e9bbf18f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5e9bbf18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5e9bbf18f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5e9bbf18f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a07e7ccb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8a07e7ccb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1925" y="0"/>
            <a:ext cx="9265925" cy="5212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5" name="Google Shape;26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